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0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ED1CEF-8609-A88A-C834-291882BF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2" y="1261529"/>
            <a:ext cx="4421858" cy="55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9B6796-C491-7339-F30D-86B408F9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91079"/>
            <a:ext cx="5989320" cy="4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H="1" flipV="1">
            <a:off x="8010144" y="1219044"/>
            <a:ext cx="70242" cy="572414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01" y="1180918"/>
            <a:ext cx="3361598" cy="56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Breitbild</PresentationFormat>
  <Paragraphs>41</Paragraphs>
  <Slides>23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18</cp:revision>
  <dcterms:created xsi:type="dcterms:W3CDTF">2022-12-01T10:41:52Z</dcterms:created>
  <dcterms:modified xsi:type="dcterms:W3CDTF">2022-12-10T16:50:12Z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